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1" r:id="rId3"/>
    <p:sldId id="257" r:id="rId4"/>
    <p:sldId id="260" r:id="rId5"/>
    <p:sldId id="263" r:id="rId6"/>
    <p:sldId id="264" r:id="rId7"/>
    <p:sldId id="265" r:id="rId8"/>
    <p:sldId id="266" r:id="rId9"/>
    <p:sldId id="267" r:id="rId10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9C5F4-84A9-47D3-97FB-003BB3ADCFCF}" type="datetimeFigureOut">
              <a:rPr lang="es-MX" smtClean="0"/>
              <a:t>19/05/2015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B16AA-BB00-4050-9213-AB8FC42E410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069754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9C5F4-84A9-47D3-97FB-003BB3ADCFCF}" type="datetimeFigureOut">
              <a:rPr lang="es-MX" smtClean="0"/>
              <a:t>19/05/2015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B16AA-BB00-4050-9213-AB8FC42E410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864985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9C5F4-84A9-47D3-97FB-003BB3ADCFCF}" type="datetimeFigureOut">
              <a:rPr lang="es-MX" smtClean="0"/>
              <a:t>19/05/2015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B16AA-BB00-4050-9213-AB8FC42E410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994563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9C5F4-84A9-47D3-97FB-003BB3ADCFCF}" type="datetimeFigureOut">
              <a:rPr lang="es-MX" smtClean="0"/>
              <a:t>19/05/2015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B16AA-BB00-4050-9213-AB8FC42E410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323778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9C5F4-84A9-47D3-97FB-003BB3ADCFCF}" type="datetimeFigureOut">
              <a:rPr lang="es-MX" smtClean="0"/>
              <a:t>19/05/2015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B16AA-BB00-4050-9213-AB8FC42E410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482352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9C5F4-84A9-47D3-97FB-003BB3ADCFCF}" type="datetimeFigureOut">
              <a:rPr lang="es-MX" smtClean="0"/>
              <a:t>19/05/2015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B16AA-BB00-4050-9213-AB8FC42E410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295104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9C5F4-84A9-47D3-97FB-003BB3ADCFCF}" type="datetimeFigureOut">
              <a:rPr lang="es-MX" smtClean="0"/>
              <a:t>19/05/2015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B16AA-BB00-4050-9213-AB8FC42E410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470013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9C5F4-84A9-47D3-97FB-003BB3ADCFCF}" type="datetimeFigureOut">
              <a:rPr lang="es-MX" smtClean="0"/>
              <a:t>19/05/2015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B16AA-BB00-4050-9213-AB8FC42E410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454146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9C5F4-84A9-47D3-97FB-003BB3ADCFCF}" type="datetimeFigureOut">
              <a:rPr lang="es-MX" smtClean="0"/>
              <a:t>19/05/2015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B16AA-BB00-4050-9213-AB8FC42E410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89774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9C5F4-84A9-47D3-97FB-003BB3ADCFCF}" type="datetimeFigureOut">
              <a:rPr lang="es-MX" smtClean="0"/>
              <a:t>19/05/2015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B16AA-BB00-4050-9213-AB8FC42E410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27567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9C5F4-84A9-47D3-97FB-003BB3ADCFCF}" type="datetimeFigureOut">
              <a:rPr lang="es-MX" smtClean="0"/>
              <a:t>19/05/2015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B16AA-BB00-4050-9213-AB8FC42E410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365974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69C5F4-84A9-47D3-97FB-003BB3ADCFCF}" type="datetimeFigureOut">
              <a:rPr lang="es-MX" smtClean="0"/>
              <a:t>19/05/2015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8B16AA-BB00-4050-9213-AB8FC42E410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472249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mailto:biblio@ccg.unam.mx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MX" dirty="0" smtClean="0"/>
              <a:t>RENOVACIÓN DE MATERIAL EN LÍNEA</a:t>
            </a:r>
            <a:endParaRPr lang="es-MX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MX" dirty="0" smtClean="0"/>
              <a:t>TUTORIAL</a:t>
            </a:r>
          </a:p>
          <a:p>
            <a:r>
              <a:rPr lang="es-MX" dirty="0" smtClean="0"/>
              <a:t>BIBLIOTECA CCG-IBT</a:t>
            </a:r>
            <a:endParaRPr lang="es-MX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5" y="0"/>
            <a:ext cx="5648325" cy="191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164827"/>
            <a:ext cx="3296110" cy="1247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654781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 smtClean="0"/>
              <a:t>Condiciones necesarias para poder renovar en línea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s-MX" dirty="0" smtClean="0"/>
              <a:t>No tener adeudos o sanciones por material bibliográfico sin devolver a biblioteca.</a:t>
            </a:r>
          </a:p>
          <a:p>
            <a:r>
              <a:rPr lang="es-MX" b="1" dirty="0" smtClean="0">
                <a:solidFill>
                  <a:srgbClr val="FF0000"/>
                </a:solidFill>
              </a:rPr>
              <a:t>El material sólo se puede renovar el mismo día de vencimiento</a:t>
            </a:r>
            <a:r>
              <a:rPr lang="es-MX" dirty="0" smtClean="0"/>
              <a:t>.</a:t>
            </a:r>
          </a:p>
          <a:p>
            <a:r>
              <a:rPr lang="es-MX" dirty="0" smtClean="0"/>
              <a:t>Tener datos como:</a:t>
            </a:r>
          </a:p>
          <a:p>
            <a:pPr lvl="1"/>
            <a:r>
              <a:rPr lang="es-MX" dirty="0" smtClean="0"/>
              <a:t>Número de cuenta: contraseña</a:t>
            </a:r>
          </a:p>
          <a:p>
            <a:pPr lvl="1"/>
            <a:r>
              <a:rPr lang="es-MX" dirty="0" smtClean="0"/>
              <a:t>Número de credencial: contraseña</a:t>
            </a:r>
          </a:p>
          <a:p>
            <a:r>
              <a:rPr lang="es-MX" dirty="0" smtClean="0"/>
              <a:t>Estos datos los puedes solicitar: personalmente en la biblioteca o por correo electrónico (</a:t>
            </a:r>
            <a:r>
              <a:rPr lang="es-MX" dirty="0" smtClean="0">
                <a:hlinkClick r:id="rId2"/>
              </a:rPr>
              <a:t>biblio@ccg.unam.mx</a:t>
            </a:r>
            <a:r>
              <a:rPr lang="es-MX" dirty="0" smtClean="0"/>
              <a:t>).</a:t>
            </a:r>
          </a:p>
          <a:p>
            <a:r>
              <a:rPr lang="es-MX" dirty="0" smtClean="0"/>
              <a:t>Se puede renovar por dos veces consecutivas el mismo material, para la tercera ocasión hay que acudir a biblioteca con el material </a:t>
            </a:r>
            <a:r>
              <a:rPr lang="es-MX" dirty="0" smtClean="0"/>
              <a:t>para </a:t>
            </a:r>
            <a:r>
              <a:rPr lang="es-MX" dirty="0" smtClean="0"/>
              <a:t>solicitar una tercera renovación.</a:t>
            </a:r>
          </a:p>
        </p:txBody>
      </p:sp>
    </p:spTree>
    <p:extLst>
      <p:ext uri="{BB962C8B-B14F-4D97-AF65-F5344CB8AC3E}">
        <p14:creationId xmlns:p14="http://schemas.microsoft.com/office/powerpoint/2010/main" val="393296496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MX" sz="3200" dirty="0" smtClean="0"/>
              <a:t>Ingrese al catálogo de libros de la  biblioteca del CCG a través del portal del Centro</a:t>
            </a:r>
            <a:endParaRPr lang="es-MX" sz="3200" dirty="0"/>
          </a:p>
        </p:txBody>
      </p:sp>
      <p:pic>
        <p:nvPicPr>
          <p:cNvPr id="9" name="8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896" y="6278729"/>
            <a:ext cx="1595307" cy="548680"/>
          </a:xfrm>
          <a:prstGeom prst="rect">
            <a:avLst/>
          </a:prstGeom>
        </p:spPr>
      </p:pic>
      <p:pic>
        <p:nvPicPr>
          <p:cNvPr id="5" name="4 Marcador de contenido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662" y="1368593"/>
            <a:ext cx="5105541" cy="1844383"/>
          </a:xfrm>
        </p:spPr>
      </p:pic>
      <p:pic>
        <p:nvPicPr>
          <p:cNvPr id="6" name="5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688" y="2507237"/>
            <a:ext cx="6394415" cy="373007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6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3429000"/>
            <a:ext cx="5877746" cy="2419688"/>
          </a:xfrm>
          <a:prstGeom prst="rect">
            <a:avLst/>
          </a:prstGeom>
          <a:ln>
            <a:solidFill>
              <a:srgbClr val="FF0000">
                <a:alpha val="97000"/>
              </a:srgbClr>
            </a:solidFill>
          </a:ln>
        </p:spPr>
      </p:pic>
    </p:spTree>
    <p:extLst>
      <p:ext uri="{BB962C8B-B14F-4D97-AF65-F5344CB8AC3E}">
        <p14:creationId xmlns:p14="http://schemas.microsoft.com/office/powerpoint/2010/main" val="259230930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Acceda al apartado de renovación</a:t>
            </a:r>
            <a:endParaRPr lang="es-MX" dirty="0"/>
          </a:p>
        </p:txBody>
      </p:sp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686534"/>
            <a:ext cx="8229600" cy="4353295"/>
          </a:xfr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896" y="6278729"/>
            <a:ext cx="1595307" cy="548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690515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 smtClean="0"/>
              <a:t>Ingrese </a:t>
            </a:r>
            <a:r>
              <a:rPr lang="es-MX" dirty="0"/>
              <a:t>No. </a:t>
            </a:r>
            <a:r>
              <a:rPr lang="es-MX" dirty="0" smtClean="0"/>
              <a:t>de </a:t>
            </a:r>
            <a:r>
              <a:rPr lang="es-MX" dirty="0"/>
              <a:t>credencial </a:t>
            </a:r>
            <a:r>
              <a:rPr lang="es-MX" dirty="0" smtClean="0"/>
              <a:t>o</a:t>
            </a:r>
            <a:br>
              <a:rPr lang="es-MX" dirty="0" smtClean="0"/>
            </a:br>
            <a:r>
              <a:rPr lang="es-MX" dirty="0" smtClean="0"/>
              <a:t> </a:t>
            </a:r>
            <a:r>
              <a:rPr lang="es-MX" dirty="0"/>
              <a:t>No. </a:t>
            </a:r>
            <a:r>
              <a:rPr lang="es-MX" dirty="0" smtClean="0"/>
              <a:t>de </a:t>
            </a:r>
            <a:r>
              <a:rPr lang="es-MX" dirty="0"/>
              <a:t>cuenta y contraseña</a:t>
            </a:r>
          </a:p>
        </p:txBody>
      </p:sp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683694"/>
            <a:ext cx="8229600" cy="4358975"/>
          </a:xfr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896" y="6278729"/>
            <a:ext cx="1595307" cy="548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543349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 smtClean="0"/>
              <a:t>Diríjase al número de ejemplares que tiene en préstamo</a:t>
            </a:r>
            <a:endParaRPr lang="es-MX" dirty="0"/>
          </a:p>
        </p:txBody>
      </p:sp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671242"/>
            <a:ext cx="8229600" cy="4383879"/>
          </a:xfr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896" y="6278729"/>
            <a:ext cx="1595307" cy="548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876358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 smtClean="0"/>
              <a:t>Ingrese en el material que se vence quiere y renovar</a:t>
            </a:r>
            <a:endParaRPr lang="es-MX" dirty="0"/>
          </a:p>
        </p:txBody>
      </p:sp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680127"/>
            <a:ext cx="8229600" cy="4366108"/>
          </a:xfr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896" y="6278729"/>
            <a:ext cx="1595307" cy="548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863044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Oprima la opción de renovar</a:t>
            </a:r>
            <a:endParaRPr lang="es-MX" dirty="0"/>
          </a:p>
        </p:txBody>
      </p:sp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668016"/>
            <a:ext cx="8229600" cy="4390330"/>
          </a:xfr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896" y="6278729"/>
            <a:ext cx="1595307" cy="548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387947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 smtClean="0"/>
              <a:t>Compruebe la nueva fecha de devolución, a partir de la renovación</a:t>
            </a:r>
            <a:endParaRPr lang="es-MX" dirty="0"/>
          </a:p>
        </p:txBody>
      </p:sp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650307"/>
            <a:ext cx="8229600" cy="4425749"/>
          </a:xfr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896" y="6278729"/>
            <a:ext cx="1595307" cy="54868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5868144" y="5576859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 smtClean="0">
                <a:solidFill>
                  <a:srgbClr val="FF0000"/>
                </a:solidFill>
              </a:rPr>
              <a:t>FIN DE LA RENOVACIÓN</a:t>
            </a:r>
            <a:endParaRPr lang="es-MX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058830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</TotalTime>
  <Words>167</Words>
  <Application>Microsoft Office PowerPoint</Application>
  <PresentationFormat>Presentación en pantalla (4:3)</PresentationFormat>
  <Paragraphs>19</Paragraphs>
  <Slides>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0" baseType="lpstr">
      <vt:lpstr>Tema de Office</vt:lpstr>
      <vt:lpstr>RENOVACIÓN DE MATERIAL EN LÍNEA</vt:lpstr>
      <vt:lpstr>Condiciones necesarias para poder renovar en línea</vt:lpstr>
      <vt:lpstr>Ingrese al catálogo de libros de la  biblioteca del CCG a través del portal del Centro</vt:lpstr>
      <vt:lpstr>Acceda al apartado de renovación</vt:lpstr>
      <vt:lpstr>Ingrese No. de credencial o  No. de cuenta y contraseña</vt:lpstr>
      <vt:lpstr>Diríjase al número de ejemplares que tiene en préstamo</vt:lpstr>
      <vt:lpstr>Ingrese en el material que se vence quiere y renovar</vt:lpstr>
      <vt:lpstr>Oprima la opción de renovar</vt:lpstr>
      <vt:lpstr>Compruebe la nueva fecha de devolución, a partir de la renovación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RENOVACIÓN DE MATERIAL EN LÍNEA</dc:title>
  <dc:creator>Alexa Milley Gómez Restrepo</dc:creator>
  <cp:lastModifiedBy>Alexa Milley Gómez Restrepo</cp:lastModifiedBy>
  <cp:revision>17</cp:revision>
  <dcterms:created xsi:type="dcterms:W3CDTF">2015-04-21T19:39:14Z</dcterms:created>
  <dcterms:modified xsi:type="dcterms:W3CDTF">2015-05-19T16:33:40Z</dcterms:modified>
</cp:coreProperties>
</file>